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AF95"/>
    <a:srgbClr val="E95039"/>
    <a:srgbClr val="A2372A"/>
    <a:srgbClr val="CD4633"/>
    <a:srgbClr val="D36B03"/>
    <a:srgbClr val="73340B"/>
    <a:srgbClr val="CF6902"/>
    <a:srgbClr val="478AC7"/>
    <a:srgbClr val="115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D709DC5-D849-4F9F-8A40-1C27F273E9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EE4644-239F-4AD8-B463-ACD6AE7E88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0393-9722-4EBA-A0E1-1386732EF527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51859C-F30B-452D-9927-F4E776D8D8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C553231-FCD2-4958-85E7-16CF67F123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66D63-A63B-4D4A-B9A1-A47A450C18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93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31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公版(藍色)">
    <p:bg>
      <p:bgPr>
        <a:blipFill dpi="0" rotWithShape="1">
          <a:blip r:embed="rId2">
            <a:lum/>
          </a:blip>
          <a:srcRect/>
          <a:stretch>
            <a:fillRect l="35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E382D-9EED-4A27-AA37-14FBB8DE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93013"/>
            <a:ext cx="8153400" cy="774699"/>
          </a:xfrm>
        </p:spPr>
        <p:txBody>
          <a:bodyPr>
            <a:normAutofit/>
          </a:bodyPr>
          <a:lstStyle>
            <a:lvl1pPr algn="l">
              <a:defRPr sz="4800" i="1">
                <a:ln w="0">
                  <a:noFill/>
                </a:ln>
                <a:solidFill>
                  <a:srgbClr val="0084CF"/>
                </a:solidFill>
                <a:effectLst>
                  <a:glow rad="63500">
                    <a:schemeClr val="accent1">
                      <a:lumMod val="20000"/>
                      <a:lumOff val="8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609153-EBDC-4710-A110-C797690D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BE53-C2A1-4ABE-8EF9-6B34F726411E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700447-0251-425A-81B2-6CA59652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1A8856-26EC-4955-BB21-171ECAA0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896A-5048-4F4F-9C74-CECC92F87C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C15B3796-D04C-4841-8089-D4BEAF30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70000"/>
            <a:ext cx="10591800" cy="49069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15FAE"/>
                </a:solidFill>
              </a:defRPr>
            </a:lvl1pPr>
            <a:lvl2pPr>
              <a:defRPr sz="3600">
                <a:solidFill>
                  <a:srgbClr val="478AC7"/>
                </a:solidFill>
              </a:defRPr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37283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公版(橘色)">
    <p:bg>
      <p:bgPr>
        <a:blipFill dpi="0" rotWithShape="1">
          <a:blip r:embed="rId2">
            <a:lum/>
          </a:blip>
          <a:srcRect/>
          <a:stretch>
            <a:fillRect l="35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E382D-9EED-4A27-AA37-14FBB8DE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93013"/>
            <a:ext cx="8153400" cy="774699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800" b="1" i="1" kern="1200" dirty="0">
                <a:ln w="0">
                  <a:noFill/>
                </a:ln>
                <a:solidFill>
                  <a:srgbClr val="CD4633"/>
                </a:solidFill>
                <a:effectLst>
                  <a:glow rad="63500">
                    <a:schemeClr val="accent2">
                      <a:lumMod val="20000"/>
                      <a:lumOff val="80000"/>
                    </a:schemeClr>
                  </a:glow>
                  <a:outerShdw blurRad="50800" dist="38100" dir="2700000" algn="tl" rotWithShape="0">
                    <a:srgbClr val="A2372A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C7C742-EBCC-452D-B6B0-CCE07CEBF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70000"/>
            <a:ext cx="10591800" cy="49069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15FAE"/>
                </a:solidFill>
              </a:defRPr>
            </a:lvl1pPr>
            <a:lvl2pPr>
              <a:defRPr sz="3600">
                <a:solidFill>
                  <a:srgbClr val="478AC7"/>
                </a:solidFill>
              </a:defRPr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609153-EBDC-4710-A110-C797690D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BE53-C2A1-4ABE-8EF9-6B34F726411E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700447-0251-425A-81B2-6CA59652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1A8856-26EC-4955-BB21-171ECAA0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896A-5048-4F4F-9C74-CECC92F87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81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 l="35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F41185-CA8E-4B28-8B43-BB7E41A2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007"/>
            <a:ext cx="10515600" cy="91598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6116F6-D26D-45CB-A2DD-A6498B8A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4457"/>
            <a:ext cx="10515600" cy="1500187"/>
          </a:xfrm>
        </p:spPr>
        <p:txBody>
          <a:bodyPr anchor="t" anchorCtr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1C3083-5FDD-43DD-A25A-D6419E9C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BE53-C2A1-4ABE-8EF9-6B34F726411E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BD7A73-B145-49CC-8D22-84D96DE8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85FDC8-9856-4519-A645-8718C1BB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896A-5048-4F4F-9C74-CECC92F87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B6319A9-50D6-4C1D-ACDC-77806D5F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C5D781-2255-47C2-93A2-DCD8BB9A9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B671AB-4411-4886-A486-D98E5327A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CF0BE53-C2A1-4ABE-8EF9-6B34F726411E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E855CB-455C-400B-BA40-C72F5AD9C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B370FF-3D92-4874-839A-7ACA2E2F1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3C896A-5048-4F4F-9C74-CECC92F87C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77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08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80C6B-B8A2-0F7A-5EA9-44627963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55142E-6448-9CA3-8DDC-1717D3B0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09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FAE"/>
      </a:accent1>
      <a:accent2>
        <a:srgbClr val="F7AC1D"/>
      </a:accent2>
      <a:accent3>
        <a:srgbClr val="488AC8"/>
      </a:accent3>
      <a:accent4>
        <a:srgbClr val="D8253B"/>
      </a:accent4>
      <a:accent5>
        <a:srgbClr val="018FB7"/>
      </a:accent5>
      <a:accent6>
        <a:srgbClr val="DDDC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TWSGI</dc:creator>
  <cp:lastModifiedBy>365001</cp:lastModifiedBy>
  <cp:revision>35</cp:revision>
  <dcterms:created xsi:type="dcterms:W3CDTF">2019-12-09T04:06:26Z</dcterms:created>
  <dcterms:modified xsi:type="dcterms:W3CDTF">2023-12-21T02:30:48Z</dcterms:modified>
</cp:coreProperties>
</file>