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12mLxHmw0ToMZxr4sNgiOGzpJ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-q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437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2-q.png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437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-q.png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16085"/>
          <a:stretch/>
        </p:blipFill>
        <p:spPr>
          <a:xfrm>
            <a:off x="1503437" y="1103086"/>
            <a:ext cx="9184821" cy="5754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3-q.png" id="95" name="Google Shape;95;p3"/>
          <p:cNvPicPr preferRelativeResize="0"/>
          <p:nvPr/>
        </p:nvPicPr>
        <p:blipFill rotWithShape="1">
          <a:blip r:embed="rId3">
            <a:alphaModFix/>
          </a:blip>
          <a:srcRect b="83809" l="21874" r="21712" t="5715"/>
          <a:stretch/>
        </p:blipFill>
        <p:spPr>
          <a:xfrm>
            <a:off x="3889829" y="315687"/>
            <a:ext cx="4412342" cy="61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4-q.png"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437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5-q.png"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437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25" y="0"/>
            <a:ext cx="924053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-q.jpeg"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437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8-q.png"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437" y="0"/>
            <a:ext cx="9184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